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_rels/presentation.xml.rels" ContentType="application/vnd.openxmlformats-package.relationships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_rels/slideLayout2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20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2.xml" ContentType="application/vnd.openxmlformats-officedocument.presentationml.slideLayout+xml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10.png" ContentType="image/png"/>
  <Override PartName="/ppt/media/image6.png" ContentType="image/png"/>
  <Override PartName="/ppt/media/image7.png" ContentType="image/png"/>
  <Override PartName="/ppt/media/image8.png" ContentType="image/png"/>
  <Override PartName="/ppt/media/media9.mp4" ContentType="video/mp4"/>
  <Override PartName="/ppt/presProps.xml" ContentType="application/vnd.openxmlformats-officedocument.presentationml.presProps+xml"/>
  <Override PartName="/ppt/slides/slide1.xml" ContentType="application/vnd.openxmlformats-officedocument.presentationml.slide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_rels/slide3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</p:sldIdLst>
  <p:sldSz cx="9144000" cy="51435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0457BDF4-0297-431A-BA1A-FD3D00D42764}" type="slidenum">
              <a:t>&lt;#&gt;</a:t>
            </a:fld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852012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/>
          </p:nvPr>
        </p:nvSpPr>
        <p:spPr>
          <a:xfrm>
            <a:off x="311760" y="2936880"/>
            <a:ext cx="852012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A465621E-1573-4E12-8EDE-E671A46970B0}" type="slidenum">
              <a:t>&lt;#&gt;</a:t>
            </a:fld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/>
          </p:nvPr>
        </p:nvSpPr>
        <p:spPr>
          <a:xfrm>
            <a:off x="311760" y="293688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/>
          </p:nvPr>
        </p:nvSpPr>
        <p:spPr>
          <a:xfrm>
            <a:off x="4677840" y="293688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900AFD59-71C9-487E-AFEF-883EEAD47DF8}" type="slidenum">
              <a:t>&lt;#&gt;</a:t>
            </a:fld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274320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/>
          </p:nvPr>
        </p:nvSpPr>
        <p:spPr>
          <a:xfrm>
            <a:off x="3192480" y="1152360"/>
            <a:ext cx="274320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/>
          </p:nvPr>
        </p:nvSpPr>
        <p:spPr>
          <a:xfrm>
            <a:off x="6073200" y="1152360"/>
            <a:ext cx="274320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/>
          </p:nvPr>
        </p:nvSpPr>
        <p:spPr>
          <a:xfrm>
            <a:off x="311760" y="2936880"/>
            <a:ext cx="274320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/>
          </p:nvPr>
        </p:nvSpPr>
        <p:spPr>
          <a:xfrm>
            <a:off x="3192480" y="2936880"/>
            <a:ext cx="274320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/>
          </p:nvPr>
        </p:nvSpPr>
        <p:spPr>
          <a:xfrm>
            <a:off x="6073200" y="2936880"/>
            <a:ext cx="274320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D5B47B65-6205-4930-920D-861513A1DBA4}" type="slidenum">
              <a:t>&lt;#&gt;</a:t>
            </a:fld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5BFACD4-1FC8-440B-8F2B-85100009431A}" type="slidenum">
              <a:t>&lt;#&gt;</a:t>
            </a:fld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subTitle"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BB8BD0C-BD82-4304-87F7-200D7690F612}" type="slidenum">
              <a:t>&lt;#&gt;</a:t>
            </a:fld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965BF62-B05A-4B19-9CB0-3748E7CBA73C}" type="slidenum">
              <a:t>&lt;#&gt;</a:t>
            </a:fld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4157640" cy="341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/>
          </p:nvPr>
        </p:nvSpPr>
        <p:spPr>
          <a:xfrm>
            <a:off x="4677840" y="1152360"/>
            <a:ext cx="4157640" cy="341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9CDDCAA-5D0D-4AE8-9C03-BBD64CC45132}" type="slidenum">
              <a:t>&lt;#&gt;</a:t>
            </a:fld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C807712-5D52-42C0-9E1B-0E2B65CDF27F}" type="slidenum">
              <a:t>&lt;#&gt;</a:t>
            </a:fld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subTitle"/>
          </p:nvPr>
        </p:nvSpPr>
        <p:spPr>
          <a:xfrm>
            <a:off x="311760" y="444960"/>
            <a:ext cx="8520120" cy="2654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BBA5039-651F-4F5A-AFDE-845DB0E89CFF}" type="slidenum">
              <a:t>&lt;#&gt;</a:t>
            </a:fld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/>
          </p:nvPr>
        </p:nvSpPr>
        <p:spPr>
          <a:xfrm>
            <a:off x="4677840" y="1152360"/>
            <a:ext cx="4157640" cy="341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/>
          </p:nvPr>
        </p:nvSpPr>
        <p:spPr>
          <a:xfrm>
            <a:off x="311760" y="293688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7168F85-0B74-4119-9473-B848E42154EE}" type="slidenum">
              <a:t>&lt;#&gt;</a:t>
            </a:fld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8A1ADB55-A910-43DF-98F0-97C2AB131FA0}" type="slidenum">
              <a:t>&lt;#&gt;</a:t>
            </a:fld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4157640" cy="341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/>
          </p:nvPr>
        </p:nvSpPr>
        <p:spPr>
          <a:xfrm>
            <a:off x="4677840" y="293688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1432E35-AD33-49D8-AB69-8EC6920CA63E}" type="slidenum">
              <a:t>&lt;#&gt;</a:t>
            </a:fld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/>
          </p:nvPr>
        </p:nvSpPr>
        <p:spPr>
          <a:xfrm>
            <a:off x="311760" y="2936880"/>
            <a:ext cx="852012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DFF7476-80A7-4831-A832-FF34C3771961}" type="slidenum">
              <a:t>&lt;#&gt;</a:t>
            </a:fld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852012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/>
          </p:nvPr>
        </p:nvSpPr>
        <p:spPr>
          <a:xfrm>
            <a:off x="311760" y="2936880"/>
            <a:ext cx="852012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3C56477-BB5C-449B-8B84-76D24609F8BF}" type="slidenum">
              <a:t>&lt;#&gt;</a:t>
            </a:fld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/>
          </p:nvPr>
        </p:nvSpPr>
        <p:spPr>
          <a:xfrm>
            <a:off x="311760" y="293688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5"/>
          <p:cNvSpPr>
            <a:spLocks noGrp="1"/>
          </p:cNvSpPr>
          <p:nvPr>
            <p:ph/>
          </p:nvPr>
        </p:nvSpPr>
        <p:spPr>
          <a:xfrm>
            <a:off x="4677840" y="293688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73DB125-E372-4883-8652-FD355CFD7C9B}" type="slidenum">
              <a:t>&lt;#&gt;</a:t>
            </a:fld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274320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/>
          </p:nvPr>
        </p:nvSpPr>
        <p:spPr>
          <a:xfrm>
            <a:off x="3192480" y="1152360"/>
            <a:ext cx="274320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/>
          </p:nvPr>
        </p:nvSpPr>
        <p:spPr>
          <a:xfrm>
            <a:off x="6073200" y="1152360"/>
            <a:ext cx="274320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5"/>
          <p:cNvSpPr>
            <a:spLocks noGrp="1"/>
          </p:cNvSpPr>
          <p:nvPr>
            <p:ph/>
          </p:nvPr>
        </p:nvSpPr>
        <p:spPr>
          <a:xfrm>
            <a:off x="311760" y="2936880"/>
            <a:ext cx="274320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6"/>
          <p:cNvSpPr>
            <a:spLocks noGrp="1"/>
          </p:cNvSpPr>
          <p:nvPr>
            <p:ph/>
          </p:nvPr>
        </p:nvSpPr>
        <p:spPr>
          <a:xfrm>
            <a:off x="3192480" y="2936880"/>
            <a:ext cx="274320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7"/>
          <p:cNvSpPr>
            <a:spLocks noGrp="1"/>
          </p:cNvSpPr>
          <p:nvPr>
            <p:ph/>
          </p:nvPr>
        </p:nvSpPr>
        <p:spPr>
          <a:xfrm>
            <a:off x="6073200" y="2936880"/>
            <a:ext cx="274320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8C78ABB-4CDC-4DAF-91A3-22909C4F1C96}" type="slidenum">
              <a:t>&lt;#&gt;</a:t>
            </a:fld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38227F53-E94C-4AEA-8C6F-01E4C5557375}" type="slidenum">
              <a:t>&lt;#&gt;</a:t>
            </a:fld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4157640" cy="341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/>
          </p:nvPr>
        </p:nvSpPr>
        <p:spPr>
          <a:xfrm>
            <a:off x="4677840" y="1152360"/>
            <a:ext cx="4157640" cy="341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433DF414-4527-4ECB-BCE8-F1CDD3455A97}" type="slidenum">
              <a:t>&lt;#&gt;</a:t>
            </a:fld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070C872A-90B7-4E5B-B175-22809B5ED0D4}" type="slidenum">
              <a:t>&lt;#&gt;</a:t>
            </a:fld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311760" y="444960"/>
            <a:ext cx="8520120" cy="2654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0F46C653-63FE-4B2B-A5F0-53C0C6689505}" type="slidenum">
              <a:t>&lt;#&gt;</a:t>
            </a:fld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/>
          </p:nvPr>
        </p:nvSpPr>
        <p:spPr>
          <a:xfrm>
            <a:off x="4677840" y="1152360"/>
            <a:ext cx="4157640" cy="341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/>
          </p:nvPr>
        </p:nvSpPr>
        <p:spPr>
          <a:xfrm>
            <a:off x="311760" y="293688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255D722C-98B8-4911-A869-5F3BBC9E4787}" type="slidenum">
              <a:t>&lt;#&gt;</a:t>
            </a:fld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4157640" cy="341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/>
          </p:nvPr>
        </p:nvSpPr>
        <p:spPr>
          <a:xfrm>
            <a:off x="4677840" y="293688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52BD6E9A-C41A-4514-8540-9D24E2398665}" type="slidenum">
              <a:t>&lt;#&gt;</a:t>
            </a:fld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/>
          </p:nvPr>
        </p:nvSpPr>
        <p:spPr>
          <a:xfrm>
            <a:off x="311760" y="2936880"/>
            <a:ext cx="852012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24BD9149-62FB-4DA8-A962-47E1809567FE}" type="slidenum">
              <a:t>&lt;#&gt;</a:t>
            </a:fld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20120" cy="20523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rmAutofit fontScale="88000"/>
          </a:bodyPr>
          <a:p>
            <a:pPr indent="0">
              <a:buNone/>
            </a:pPr>
            <a:r>
              <a:rPr b="0" lang="ru-RU" sz="5200" spc="-1" strike="noStrike">
                <a:solidFill>
                  <a:srgbClr val="000000"/>
                </a:solidFill>
                <a:latin typeface="Arial"/>
              </a:rPr>
              <a:t>Для правки текста заглавия </a:t>
            </a:r>
            <a:r>
              <a:rPr b="0" lang="ru-RU" sz="5200" spc="-1" strike="noStrike">
                <a:solidFill>
                  <a:srgbClr val="000000"/>
                </a:solidFill>
                <a:latin typeface="Arial"/>
              </a:rPr>
              <a:t>щёлкните мышью</a:t>
            </a:r>
            <a:endParaRPr b="0" lang="ru-RU" sz="5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sldNum" idx="1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ru" sz="1000" spc="-1" strike="noStrike">
                <a:solidFill>
                  <a:schemeClr val="dk2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FA4364DD-BE92-4AE8-B850-B2CCBD7C2D75}" type="slidenum">
              <a:rPr b="0" lang="ru" sz="1000" spc="-1" strike="noStrike">
                <a:solidFill>
                  <a:schemeClr val="dk2"/>
                </a:solidFill>
                <a:latin typeface="Arial"/>
                <a:ea typeface="Arial"/>
              </a:rPr>
              <a:t>&lt;номер&gt;</a:t>
            </a:fld>
            <a:endParaRPr b="0" lang="ru-RU" sz="10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Для правки структуры щёлкните мышью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Второй уровень структуры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Третий уровень структуры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Четвёртый уровень структуры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Пятый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Шестой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Седьмой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 fontScale="91000"/>
          </a:bodyPr>
          <a:p>
            <a:pPr indent="0">
              <a:buNone/>
            </a:pPr>
            <a:r>
              <a:rPr b="0" lang="ru-RU" sz="2800" spc="-1" strike="noStrike">
                <a:solidFill>
                  <a:srgbClr val="000000"/>
                </a:solidFill>
                <a:latin typeface="Arial"/>
              </a:rPr>
              <a:t>Для правки текста заглавия щёлкните мышью</a:t>
            </a:r>
            <a:endParaRPr b="0" lang="ru-RU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Для правки структуры щёлкните мышью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Второй уровень структуры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Третий уровень структуры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Четвёртый уровень структуры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Пятый уровень структуры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Шестой уровень структуры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Седьмой уровень структуры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 type="sldNum" idx="2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ru" sz="1000" spc="-1" strike="noStrike">
                <a:solidFill>
                  <a:schemeClr val="dk2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FF1F6442-B4DC-44D1-914E-2D1233ADBDD3}" type="slidenum">
              <a:rPr b="0" lang="ru" sz="1000" spc="-1" strike="noStrike">
                <a:solidFill>
                  <a:schemeClr val="dk2"/>
                </a:solidFill>
                <a:latin typeface="Arial"/>
                <a:ea typeface="Arial"/>
              </a:rPr>
              <a:t>&lt;номер&gt;</a:t>
            </a:fld>
            <a:endParaRPr b="0" lang="ru-RU" sz="10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slideLayout" Target="../slideLayouts/slideLayout1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video" Target="../media/media9.mp4"/><Relationship Id="rId2" Type="http://schemas.microsoft.com/office/2007/relationships/media" Target="../media/media9.mp4"/><Relationship Id="rId3" Type="http://schemas.openxmlformats.org/officeDocument/2006/relationships/image" Target="../media/image10.png"/><Relationship Id="rId4" Type="http://schemas.openxmlformats.org/officeDocument/2006/relationships/slideLayout" Target="../slideLayouts/slideLayout1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311760" y="2328840"/>
            <a:ext cx="8520120" cy="4680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rmAutofit fontScale="72000"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2600" spc="-1" strike="noStrike">
                <a:solidFill>
                  <a:schemeClr val="dk1"/>
                </a:solidFill>
                <a:latin typeface="Arial"/>
                <a:ea typeface="Arial"/>
              </a:rPr>
              <a:t>«Интернет-магазин “Время читать”»</a:t>
            </a:r>
            <a:endParaRPr b="0" lang="ru-RU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subTitle"/>
          </p:nvPr>
        </p:nvSpPr>
        <p:spPr>
          <a:xfrm>
            <a:off x="311760" y="2834280"/>
            <a:ext cx="8520120" cy="7923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1400" spc="-1" strike="noStrike">
                <a:solidFill>
                  <a:schemeClr val="dk1"/>
                </a:solidFill>
                <a:latin typeface="Arial"/>
                <a:ea typeface="Arial"/>
              </a:rPr>
              <a:t>Программа профессиональной переподготовки:</a:t>
            </a:r>
            <a:r>
              <a:rPr b="1" lang="ru" sz="1400" spc="-1" strike="noStrike">
                <a:solidFill>
                  <a:schemeClr val="dk1"/>
                </a:solidFill>
                <a:latin typeface="Arial"/>
                <a:ea typeface="Arial"/>
              </a:rPr>
              <a:t> Fullstack-разработка на языке Java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Google Shape;56;p13"/>
          <p:cNvSpPr/>
          <p:nvPr/>
        </p:nvSpPr>
        <p:spPr>
          <a:xfrm>
            <a:off x="987840" y="415800"/>
            <a:ext cx="7168320" cy="39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" sz="1400" spc="-1" strike="noStrike">
                <a:solidFill>
                  <a:srgbClr val="000000"/>
                </a:solidFill>
                <a:latin typeface="Arial"/>
                <a:ea typeface="Arial"/>
              </a:rPr>
              <a:t>ФГБОУ ВО «Российский экономический университет им. Г.В. Плеханова»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Google Shape;57;p13"/>
          <p:cNvSpPr/>
          <p:nvPr/>
        </p:nvSpPr>
        <p:spPr>
          <a:xfrm>
            <a:off x="5515200" y="4143240"/>
            <a:ext cx="3628440" cy="608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ru" sz="1400" spc="-1" strike="noStrike">
                <a:solidFill>
                  <a:srgbClr val="000000"/>
                </a:solidFill>
                <a:latin typeface="Arial"/>
                <a:ea typeface="Arial"/>
              </a:rPr>
              <a:t>Жданова Александра Александровна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ru" sz="1400" spc="-1" strike="noStrike">
                <a:solidFill>
                  <a:srgbClr val="000000"/>
                </a:solidFill>
                <a:latin typeface="Arial"/>
                <a:ea typeface="Arial"/>
              </a:rPr>
              <a:t>Группа: FSJ-1-22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Google Shape;58;p13"/>
          <p:cNvSpPr/>
          <p:nvPr/>
        </p:nvSpPr>
        <p:spPr>
          <a:xfrm>
            <a:off x="1135800" y="1917360"/>
            <a:ext cx="6872040" cy="39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ru" sz="1400" spc="-1" strike="noStrike">
                <a:solidFill>
                  <a:schemeClr val="dk1"/>
                </a:solidFill>
                <a:latin typeface="Arial"/>
                <a:ea typeface="Arial"/>
              </a:rPr>
              <a:t>Итоговый проект на тему: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 fontScale="91000"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2800" spc="-1" strike="noStrike">
                <a:solidFill>
                  <a:schemeClr val="dk1"/>
                </a:solidFill>
                <a:latin typeface="Arial"/>
                <a:ea typeface="Arial"/>
              </a:rPr>
              <a:t>Предметная область</a:t>
            </a:r>
            <a:endParaRPr b="0" lang="ru-RU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/>
          </a:bodyPr>
          <a:p>
            <a:pPr indent="0"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ru" sz="1800" spc="-1" strike="noStrike">
                <a:solidFill>
                  <a:schemeClr val="dk2"/>
                </a:solidFill>
                <a:latin typeface="Arial"/>
                <a:ea typeface="Arial"/>
              </a:rPr>
              <a:t>Интернет-магазин книг, где покупатели могут: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3080">
              <a:lnSpc>
                <a:spcPct val="115000"/>
              </a:lnSpc>
              <a:spcBef>
                <a:spcPts val="1199"/>
              </a:spcBef>
              <a:buClr>
                <a:srgbClr val="595959"/>
              </a:buClr>
              <a:buFont typeface="Arial"/>
              <a:buChar char="-"/>
              <a:tabLst>
                <a:tab algn="l" pos="0"/>
              </a:tabLst>
            </a:pPr>
            <a:r>
              <a:rPr b="0" lang="ru" sz="1800" spc="-1" strike="noStrike">
                <a:solidFill>
                  <a:schemeClr val="dk2"/>
                </a:solidFill>
                <a:latin typeface="Arial"/>
                <a:ea typeface="Arial"/>
              </a:rPr>
              <a:t>просматривать книги;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3080">
              <a:lnSpc>
                <a:spcPct val="115000"/>
              </a:lnSpc>
              <a:buClr>
                <a:srgbClr val="595959"/>
              </a:buClr>
              <a:buFont typeface="Arial"/>
              <a:buChar char="-"/>
              <a:tabLst>
                <a:tab algn="l" pos="0"/>
              </a:tabLst>
            </a:pPr>
            <a:r>
              <a:rPr b="0" lang="ru" sz="1800" spc="-1" strike="noStrike">
                <a:solidFill>
                  <a:schemeClr val="dk2"/>
                </a:solidFill>
                <a:latin typeface="Arial"/>
                <a:ea typeface="Arial"/>
              </a:rPr>
              <a:t>оформлять заказы;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3080">
              <a:lnSpc>
                <a:spcPct val="115000"/>
              </a:lnSpc>
              <a:buClr>
                <a:srgbClr val="595959"/>
              </a:buClr>
              <a:buFont typeface="Arial"/>
              <a:buChar char="-"/>
              <a:tabLst>
                <a:tab algn="l" pos="0"/>
              </a:tabLst>
            </a:pPr>
            <a:r>
              <a:rPr b="0" lang="ru" sz="1800" spc="-1" strike="noStrike">
                <a:solidFill>
                  <a:schemeClr val="dk2"/>
                </a:solidFill>
                <a:latin typeface="Arial"/>
                <a:ea typeface="Arial"/>
              </a:rPr>
              <a:t>просматривать историю заказов.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15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ru" sz="1800" spc="-1" strike="noStrike">
                <a:solidFill>
                  <a:schemeClr val="dk2"/>
                </a:solidFill>
                <a:latin typeface="Arial"/>
                <a:ea typeface="Arial"/>
              </a:rPr>
              <a:t>Администраторы магазина могут: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3080">
              <a:lnSpc>
                <a:spcPct val="115000"/>
              </a:lnSpc>
              <a:spcBef>
                <a:spcPts val="1199"/>
              </a:spcBef>
              <a:buClr>
                <a:srgbClr val="595959"/>
              </a:buClr>
              <a:buFont typeface="Arial"/>
              <a:buChar char="-"/>
              <a:tabLst>
                <a:tab algn="l" pos="0"/>
              </a:tabLst>
            </a:pPr>
            <a:r>
              <a:rPr b="0" lang="ru" sz="1800" spc="-1" strike="noStrike">
                <a:solidFill>
                  <a:schemeClr val="dk2"/>
                </a:solidFill>
                <a:latin typeface="Arial"/>
                <a:ea typeface="Arial"/>
              </a:rPr>
              <a:t>просматривать, добавлять, редактировать, удалять товары;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3080">
              <a:lnSpc>
                <a:spcPct val="115000"/>
              </a:lnSpc>
              <a:buClr>
                <a:srgbClr val="595959"/>
              </a:buClr>
              <a:buFont typeface="Arial"/>
              <a:buChar char="-"/>
              <a:tabLst>
                <a:tab algn="l" pos="0"/>
              </a:tabLst>
            </a:pPr>
            <a:r>
              <a:rPr b="0" lang="ru" sz="1800" spc="-1" strike="noStrike">
                <a:solidFill>
                  <a:schemeClr val="dk2"/>
                </a:solidFill>
                <a:latin typeface="Arial"/>
                <a:ea typeface="Arial"/>
              </a:rPr>
              <a:t>изменять роли пользователей магазина;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3080">
              <a:lnSpc>
                <a:spcPct val="115000"/>
              </a:lnSpc>
              <a:buClr>
                <a:srgbClr val="595959"/>
              </a:buClr>
              <a:buFont typeface="Arial"/>
              <a:buChar char="-"/>
              <a:tabLst>
                <a:tab algn="l" pos="0"/>
              </a:tabLst>
            </a:pPr>
            <a:r>
              <a:rPr b="0" lang="ru" sz="1800" spc="-1" strike="noStrike">
                <a:solidFill>
                  <a:schemeClr val="dk2"/>
                </a:solidFill>
                <a:latin typeface="Arial"/>
                <a:ea typeface="Arial"/>
              </a:rPr>
              <a:t>изменять статус заказов.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 fontScale="91000"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2800" spc="-1" strike="noStrike">
                <a:solidFill>
                  <a:schemeClr val="dk1"/>
                </a:solidFill>
                <a:latin typeface="Arial"/>
                <a:ea typeface="Arial"/>
              </a:rPr>
              <a:t>ER-модель</a:t>
            </a:r>
            <a:endParaRPr b="0" lang="ru-RU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86" name="Google Shape;70;p15" descr=""/>
          <p:cNvPicPr/>
          <p:nvPr/>
        </p:nvPicPr>
        <p:blipFill>
          <a:blip r:embed="rId1"/>
          <a:stretch/>
        </p:blipFill>
        <p:spPr>
          <a:xfrm>
            <a:off x="2238840" y="234360"/>
            <a:ext cx="6840720" cy="4674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 fontScale="91000"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2800" spc="-1" strike="noStrike">
                <a:solidFill>
                  <a:schemeClr val="dk1"/>
                </a:solidFill>
                <a:latin typeface="Arial"/>
                <a:ea typeface="Arial"/>
              </a:rPr>
              <a:t>Инструментальные средства</a:t>
            </a:r>
            <a:endParaRPr b="0" lang="ru-RU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88" name="Google Shape;76;p16" descr=""/>
          <p:cNvPicPr/>
          <p:nvPr/>
        </p:nvPicPr>
        <p:blipFill>
          <a:blip r:embed="rId1"/>
          <a:stretch/>
        </p:blipFill>
        <p:spPr>
          <a:xfrm>
            <a:off x="-297000" y="2317680"/>
            <a:ext cx="3993480" cy="1988640"/>
          </a:xfrm>
          <a:prstGeom prst="rect">
            <a:avLst/>
          </a:prstGeom>
          <a:ln w="0">
            <a:noFill/>
          </a:ln>
        </p:spPr>
      </p:pic>
      <p:pic>
        <p:nvPicPr>
          <p:cNvPr id="89" name="Google Shape;77;p16" descr=""/>
          <p:cNvPicPr/>
          <p:nvPr/>
        </p:nvPicPr>
        <p:blipFill>
          <a:blip r:embed="rId2"/>
          <a:stretch/>
        </p:blipFill>
        <p:spPr>
          <a:xfrm>
            <a:off x="315720" y="1089000"/>
            <a:ext cx="2257560" cy="1410840"/>
          </a:xfrm>
          <a:prstGeom prst="rect">
            <a:avLst/>
          </a:prstGeom>
          <a:ln w="0">
            <a:noFill/>
          </a:ln>
        </p:spPr>
      </p:pic>
      <p:pic>
        <p:nvPicPr>
          <p:cNvPr id="90" name="Google Shape;78;p16" descr=""/>
          <p:cNvPicPr/>
          <p:nvPr/>
        </p:nvPicPr>
        <p:blipFill>
          <a:blip r:embed="rId3"/>
          <a:stretch/>
        </p:blipFill>
        <p:spPr>
          <a:xfrm>
            <a:off x="5766840" y="3413160"/>
            <a:ext cx="1239120" cy="1086840"/>
          </a:xfrm>
          <a:prstGeom prst="rect">
            <a:avLst/>
          </a:prstGeom>
          <a:ln w="0">
            <a:noFill/>
          </a:ln>
        </p:spPr>
      </p:pic>
      <p:pic>
        <p:nvPicPr>
          <p:cNvPr id="91" name="Google Shape;79;p16" descr=""/>
          <p:cNvPicPr/>
          <p:nvPr/>
        </p:nvPicPr>
        <p:blipFill>
          <a:blip r:embed="rId4"/>
          <a:stretch/>
        </p:blipFill>
        <p:spPr>
          <a:xfrm>
            <a:off x="7148880" y="3363120"/>
            <a:ext cx="925920" cy="1186920"/>
          </a:xfrm>
          <a:prstGeom prst="rect">
            <a:avLst/>
          </a:prstGeom>
          <a:ln w="0">
            <a:noFill/>
          </a:ln>
        </p:spPr>
      </p:pic>
      <p:pic>
        <p:nvPicPr>
          <p:cNvPr id="92" name="Google Shape;80;p16" descr=""/>
          <p:cNvPicPr/>
          <p:nvPr/>
        </p:nvPicPr>
        <p:blipFill>
          <a:blip r:embed="rId5"/>
          <a:stretch/>
        </p:blipFill>
        <p:spPr>
          <a:xfrm>
            <a:off x="6467400" y="1598760"/>
            <a:ext cx="1045440" cy="833040"/>
          </a:xfrm>
          <a:prstGeom prst="rect">
            <a:avLst/>
          </a:prstGeom>
          <a:ln w="0">
            <a:noFill/>
          </a:ln>
        </p:spPr>
      </p:pic>
      <p:pic>
        <p:nvPicPr>
          <p:cNvPr id="93" name="Google Shape;81;p16" descr=""/>
          <p:cNvPicPr/>
          <p:nvPr/>
        </p:nvPicPr>
        <p:blipFill>
          <a:blip r:embed="rId6"/>
          <a:stretch/>
        </p:blipFill>
        <p:spPr>
          <a:xfrm>
            <a:off x="6359400" y="2571840"/>
            <a:ext cx="1153440" cy="231840"/>
          </a:xfrm>
          <a:prstGeom prst="rect">
            <a:avLst/>
          </a:prstGeom>
          <a:ln w="0">
            <a:noFill/>
          </a:ln>
        </p:spPr>
      </p:pic>
      <p:pic>
        <p:nvPicPr>
          <p:cNvPr id="94" name="Google Shape;82;p16" descr=""/>
          <p:cNvPicPr/>
          <p:nvPr/>
        </p:nvPicPr>
        <p:blipFill>
          <a:blip r:embed="rId7"/>
          <a:stretch/>
        </p:blipFill>
        <p:spPr>
          <a:xfrm>
            <a:off x="3067200" y="1693440"/>
            <a:ext cx="2556360" cy="1988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 fontScale="91000"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2800" spc="-1" strike="noStrike">
                <a:solidFill>
                  <a:schemeClr val="dk1"/>
                </a:solidFill>
                <a:latin typeface="Arial"/>
                <a:ea typeface="Arial"/>
              </a:rPr>
              <a:t>Результат</a:t>
            </a:r>
            <a:endParaRPr b="0" lang="ru-RU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96" name="" descr="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239480" y="900000"/>
            <a:ext cx="7040520" cy="39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</TotalTime>
  <Application>LibreOffice/7.4.6.2$Linux_X86_64 LibreOffice_project/40$Build-2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ru-RU</dc:language>
  <cp:lastModifiedBy/>
  <dcterms:modified xsi:type="dcterms:W3CDTF">2023-04-26T14:30:09Z</dcterms:modified>
  <cp:revision>1</cp:revision>
  <dc:subject/>
  <dc:title/>
</cp:coreProperties>
</file>